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0" r:id="rId5"/>
    <p:sldId id="263" r:id="rId6"/>
    <p:sldId id="264" r:id="rId7"/>
    <p:sldId id="269" r:id="rId8"/>
    <p:sldId id="259" r:id="rId9"/>
    <p:sldId id="265" r:id="rId10"/>
    <p:sldId id="267" r:id="rId11"/>
    <p:sldId id="268" r:id="rId12"/>
    <p:sldId id="270" r:id="rId13"/>
    <p:sldId id="266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CB7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0" autoAdjust="0"/>
    <p:restoredTop sz="94638" autoAdjust="0"/>
  </p:normalViewPr>
  <p:slideViewPr>
    <p:cSldViewPr>
      <p:cViewPr varScale="1">
        <p:scale>
          <a:sx n="56" d="100"/>
          <a:sy n="56" d="100"/>
        </p:scale>
        <p:origin x="-96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508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 smtClean="0"/>
              <a:t>Developer’s Training Week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dirty="0" smtClean="0"/>
              <a:t>September 29 – October 2,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Kitware,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r>
              <a:rPr lang="en-US" dirty="0" smtClean="0"/>
              <a:t>CMake Introduction - </a:t>
            </a:r>
            <a:fld id="{5A0BB513-880C-4BE5-9945-0F9C2F25D0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411EE21-7374-480A-8F2B-47AE947819D1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C00E512-4365-4D61-9549-8618E59D0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00E512-4365-4D61-9549-8618E59D07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743200"/>
            <a:ext cx="7239000" cy="533401"/>
          </a:xfrm>
        </p:spPr>
        <p:txBody>
          <a:bodyPr anchor="t">
            <a:noAutofit/>
          </a:bodyPr>
          <a:lstStyle>
            <a:lvl1pPr algn="l">
              <a:defRPr sz="60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648200"/>
            <a:ext cx="7239000" cy="8382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FF65C-D659-43E2-9F88-CCC59CB65011}" type="datetimeFigureOut">
              <a:rPr lang="en-US"/>
              <a:pPr>
                <a:defRPr/>
              </a:pPr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B314-2998-440F-AA54-8C1C71AA31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DD13B-92D8-40CE-BC2C-ED4823800027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EA9C3-98DB-4B87-8A92-F7EBCAC92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82606-51A1-41D1-9BE1-87351F79B654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2DF7-D4A5-4F26-9AA6-7B3E244DF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spcAft>
                <a:spcPts val="0"/>
              </a:spcAft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AB1BF-3FAB-4588-A9E6-A84E15E4B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0" i="0" cap="all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4FFBE-5F5E-4AC0-85F9-F754111D49AE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4592-D3AE-42E1-88F1-C481F5967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8259F-E700-414B-BEE7-23C329175943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A46D-1C2C-4048-9CF3-8A1981960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700" b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700" b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4CC7-534A-4576-8400-95F09BFBE418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2F6A3-D01E-4242-828C-C085BEF9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D5F96-314B-412D-9DD0-71E2F538BD6A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1F4FF-81D7-4ACB-95D7-FB0EBF329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E984B-5E13-4B67-92A7-E2591BB5F8CD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7213-F073-44D0-AC46-AAF657A75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B904-A152-4D45-AC6B-DE339EE31E3D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2F86B-0C7F-4A73-B31B-CD9A96121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C4EA-BA27-4A5E-B7C6-16EC2D6AD907}" type="datetimeFigureOut">
              <a:rPr lang="en-US"/>
              <a:pPr>
                <a:defRPr/>
              </a:pPr>
              <a:t>11/5/2010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B40A-BA3E-4990-ABE9-3D5043517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62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AB6DE9-C5AA-4468-B586-95509A4CD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37609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7609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7609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7609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7609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Myriad Pro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Myriad Pro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Myriad Pro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Myriad Pro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0" y="2743200"/>
            <a:ext cx="7848600" cy="533401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en-US" sz="4800" dirty="0" smtClean="0"/>
              <a:t>Modularization</a:t>
            </a:r>
            <a:endParaRPr lang="en-US" sz="4800" dirty="0" smtClean="0"/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657600"/>
            <a:ext cx="8153400" cy="857250"/>
          </a:xfrm>
        </p:spPr>
        <p:txBody>
          <a:bodyPr/>
          <a:lstStyle/>
          <a:p>
            <a:pPr eaLnBrk="1" hangingPunct="1"/>
            <a:r>
              <a:rPr lang="en-US" dirty="0" smtClean="0"/>
              <a:t>ITK modularization</a:t>
            </a:r>
            <a:endParaRPr lang="en-US" dirty="0" smtClean="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527425" y="4238625"/>
            <a:ext cx="282545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 Hoffman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bill.hoffman@kitware.com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</a:t>
            </a:r>
            <a:r>
              <a:rPr lang="en-US" dirty="0" err="1" smtClean="0"/>
              <a:t>it</a:t>
            </a:r>
            <a:r>
              <a:rPr lang="en-US" dirty="0" smtClean="0"/>
              <a:t> clone </a:t>
            </a:r>
            <a:r>
              <a:rPr lang="en-US" dirty="0" smtClean="0"/>
              <a:t>git://</a:t>
            </a:r>
            <a:r>
              <a:rPr lang="en-US" dirty="0" smtClean="0"/>
              <a:t>itk.org/itk/itk-complete.git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clone git</a:t>
            </a:r>
            <a:r>
              <a:rPr lang="en-US" dirty="0" smtClean="0"/>
              <a:t>://</a:t>
            </a:r>
            <a:r>
              <a:rPr lang="en-US" dirty="0" smtClean="0"/>
              <a:t>itk.org/itk/itk-optional.git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Allows for Expansion Outside Main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Anyone should be able to create an ITK module, and have it work in this system</a:t>
            </a:r>
          </a:p>
          <a:p>
            <a:r>
              <a:rPr lang="en-US" dirty="0" smtClean="0"/>
              <a:t>Each module should contain</a:t>
            </a:r>
          </a:p>
          <a:p>
            <a:pPr lvl="1"/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Depend information</a:t>
            </a:r>
          </a:p>
          <a:p>
            <a:pPr lvl="1"/>
            <a:r>
              <a:rPr lang="en-US" dirty="0" smtClean="0"/>
              <a:t>Documentation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make-</a:t>
            </a:r>
            <a:r>
              <a:rPr lang="en-US" dirty="0" err="1" smtClean="0"/>
              <a:t>gui</a:t>
            </a:r>
            <a:r>
              <a:rPr lang="en-US" dirty="0" smtClean="0"/>
              <a:t> turn on off modules</a:t>
            </a:r>
          </a:p>
          <a:p>
            <a:r>
              <a:rPr lang="en-US" dirty="0" smtClean="0"/>
              <a:t>Load </a:t>
            </a:r>
            <a:r>
              <a:rPr lang="en-US" dirty="0" err="1" smtClean="0"/>
              <a:t>itk</a:t>
            </a:r>
            <a:r>
              <a:rPr lang="en-US" dirty="0" smtClean="0"/>
              <a:t>-optional in VS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Hard Part….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partition ITK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not alone…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Qt modularization effort</a:t>
            </a:r>
          </a:p>
          <a:p>
            <a:r>
              <a:rPr lang="en-US" dirty="0" smtClean="0"/>
              <a:t>Boost modularization effort </a:t>
            </a:r>
            <a:r>
              <a:rPr lang="en-US" dirty="0" err="1" smtClean="0"/>
              <a:t>Ryppl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971800"/>
            <a:ext cx="9067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581400"/>
            <a:ext cx="4457700" cy="296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dirty="0" smtClean="0"/>
              <a:t>Qt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8600"/>
            <a:ext cx="631203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276600"/>
            <a:ext cx="6629400" cy="314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ExternalProject_add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/>
          <a:lstStyle/>
          <a:p>
            <a:r>
              <a:rPr lang="en-US" dirty="0" smtClean="0"/>
              <a:t>Module introduced in CMake 2.8</a:t>
            </a:r>
          </a:p>
          <a:p>
            <a:pPr lvl="1"/>
            <a:r>
              <a:rPr lang="en-US" dirty="0" smtClean="0"/>
              <a:t>Allows the download, configure, build and install of software via custom commands</a:t>
            </a:r>
          </a:p>
          <a:p>
            <a:r>
              <a:rPr lang="en-US" dirty="0" err="1" smtClean="0"/>
              <a:t>Kitware</a:t>
            </a:r>
            <a:r>
              <a:rPr lang="en-US" dirty="0" smtClean="0"/>
              <a:t> Source Article: October 2009</a:t>
            </a:r>
          </a:p>
          <a:p>
            <a:pPr lvl="1"/>
            <a:r>
              <a:rPr lang="en-US" dirty="0" smtClean="0"/>
              <a:t>http://www.kitware.com/products/html/BuildingExternalProjectsWithCMake2.8.html</a:t>
            </a:r>
            <a:endParaRPr lang="en-US" dirty="0" smtClean="0"/>
          </a:p>
          <a:p>
            <a:r>
              <a:rPr lang="en-US" dirty="0" smtClean="0"/>
              <a:t>ARL CSE </a:t>
            </a:r>
          </a:p>
          <a:p>
            <a:r>
              <a:rPr lang="en-US" dirty="0" smtClean="0"/>
              <a:t>Avoid the Easter Egg Hunt!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Titan Example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990600"/>
            <a:ext cx="26003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0" y="4648200"/>
            <a:ext cx="8915400" cy="1524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</a:rPr>
              <a:t>Titan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48006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VTK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4800" y="48768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5400" y="4800600"/>
            <a:ext cx="1219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Trilinos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53200" y="48768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0" y="48768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CLAPCK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" y="48006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Google</a:t>
            </a:r>
          </a:p>
          <a:p>
            <a:pPr algn="ctr"/>
            <a:r>
              <a:rPr lang="en-US" dirty="0" smtClean="0"/>
              <a:t>Protocol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72400" y="48768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/>
              <a:t>Trilinos</a:t>
            </a:r>
            <a:r>
              <a:rPr lang="en-US" sz="3000" dirty="0" smtClean="0"/>
              <a:t>  (Multi-Package Dashboard)</a:t>
            </a:r>
            <a:br>
              <a:rPr lang="en-US" sz="3000" dirty="0" smtClean="0"/>
            </a:br>
            <a:r>
              <a:rPr lang="en-US" sz="3000" dirty="0" smtClean="0"/>
              <a:t>http://trilinos-dev.sandia.gov/cdash/index.php</a:t>
            </a:r>
            <a:br>
              <a:rPr lang="en-US" sz="3000" dirty="0" smtClean="0"/>
            </a:br>
            <a:endParaRPr lang="en-US" sz="3000" dirty="0"/>
          </a:p>
        </p:txBody>
      </p:sp>
      <p:grpSp>
        <p:nvGrpSpPr>
          <p:cNvPr id="3" name="Group 8"/>
          <p:cNvGrpSpPr/>
          <p:nvPr/>
        </p:nvGrpSpPr>
        <p:grpSpPr>
          <a:xfrm>
            <a:off x="341778" y="1752600"/>
            <a:ext cx="8497422" cy="4343400"/>
            <a:chOff x="381000" y="1447800"/>
            <a:chExt cx="7693025" cy="393223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1447800"/>
              <a:ext cx="7693025" cy="39322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769938" y="2965450"/>
              <a:ext cx="927100" cy="695325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1247775" y="2390775"/>
              <a:ext cx="1781175" cy="4619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Main Project</a:t>
              </a: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933450" y="3960813"/>
              <a:ext cx="573088" cy="1392237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506538" y="4370388"/>
              <a:ext cx="1731962" cy="46196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Sub Projects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</a:t>
            </a:r>
            <a:r>
              <a:rPr lang="en-US" dirty="0" err="1" smtClean="0"/>
              <a:t>it</a:t>
            </a:r>
            <a:r>
              <a:rPr lang="en-US" dirty="0" smtClean="0"/>
              <a:t> sub-modules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http://chrisjean.com/2009/04/20/git-submodules-adding-using-removing-and-updating/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Having our cake and eating too, ITK two 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itk</a:t>
            </a:r>
            <a:r>
              <a:rPr lang="en-US" dirty="0" smtClean="0"/>
              <a:t>-complete</a:t>
            </a:r>
          </a:p>
          <a:p>
            <a:pPr lvl="1"/>
            <a:r>
              <a:rPr lang="en-US" dirty="0" smtClean="0"/>
              <a:t>All of ITK with </a:t>
            </a:r>
            <a:r>
              <a:rPr lang="en-US" dirty="0" err="1" smtClean="0"/>
              <a:t>git</a:t>
            </a:r>
            <a:r>
              <a:rPr lang="en-US" dirty="0" smtClean="0"/>
              <a:t> sub-modules for each</a:t>
            </a:r>
          </a:p>
          <a:p>
            <a:pPr lvl="1"/>
            <a:r>
              <a:rPr lang="en-US" dirty="0" smtClean="0"/>
              <a:t>For ITK developers </a:t>
            </a:r>
          </a:p>
          <a:p>
            <a:r>
              <a:rPr lang="en-US" dirty="0" err="1" smtClean="0"/>
              <a:t>itk</a:t>
            </a:r>
            <a:r>
              <a:rPr lang="en-US" dirty="0" smtClean="0"/>
              <a:t>-optional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ExternalProject_add</a:t>
            </a:r>
            <a:r>
              <a:rPr lang="en-US" dirty="0" smtClean="0"/>
              <a:t> version that checks out each sub-module as needed</a:t>
            </a:r>
          </a:p>
          <a:p>
            <a:pPr lvl="1"/>
            <a:r>
              <a:rPr lang="en-US" dirty="0" smtClean="0"/>
              <a:t>For applications using ITK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git</a:t>
            </a:r>
            <a:r>
              <a:rPr lang="en-US" dirty="0" smtClean="0"/>
              <a:t> sub-module </a:t>
            </a:r>
            <a:r>
              <a:rPr lang="en-US" dirty="0" err="1" smtClean="0"/>
              <a:t>itk</a:t>
            </a:r>
            <a:r>
              <a:rPr lang="en-US" dirty="0" smtClean="0"/>
              <a:t>-depends</a:t>
            </a:r>
          </a:p>
          <a:p>
            <a:pPr lvl="1"/>
            <a:r>
              <a:rPr lang="en-US" dirty="0" smtClean="0"/>
              <a:t>CMake Code for handling module depend information</a:t>
            </a:r>
          </a:p>
          <a:p>
            <a:pPr lvl="1"/>
            <a:r>
              <a:rPr lang="en-US" dirty="0" smtClean="0"/>
              <a:t>The depend information for each module</a:t>
            </a:r>
          </a:p>
          <a:p>
            <a:pPr lvl="1"/>
            <a:r>
              <a:rPr lang="en-US" dirty="0" smtClean="0"/>
              <a:t>Used by both </a:t>
            </a:r>
            <a:r>
              <a:rPr lang="en-US" dirty="0" err="1" smtClean="0"/>
              <a:t>itk</a:t>
            </a:r>
            <a:r>
              <a:rPr lang="en-US" dirty="0" smtClean="0"/>
              <a:t>-complete and </a:t>
            </a:r>
            <a:r>
              <a:rPr lang="en-US" dirty="0" err="1" smtClean="0"/>
              <a:t>itk</a:t>
            </a:r>
            <a:r>
              <a:rPr lang="en-US" dirty="0" smtClean="0"/>
              <a:t>-optional</a:t>
            </a:r>
          </a:p>
          <a:p>
            <a:pPr lvl="1"/>
            <a:r>
              <a:rPr lang="en-US" dirty="0" smtClean="0"/>
              <a:t>Exploring ways to keep the depend information on branches in each modules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wareLight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KitwareLight-3</Template>
  <TotalTime>38585</TotalTime>
  <Words>234</Words>
  <Application>Microsoft Office PowerPoint</Application>
  <PresentationFormat>On-screen Show (4:3)</PresentationFormat>
  <Paragraphs>74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KitwareLight-3</vt:lpstr>
      <vt:lpstr>Modularization</vt:lpstr>
      <vt:lpstr>We are not alone…</vt:lpstr>
      <vt:lpstr>Qt</vt:lpstr>
      <vt:lpstr>ExternalProject_add</vt:lpstr>
      <vt:lpstr>Titan Example</vt:lpstr>
      <vt:lpstr>Trilinos  (Multi-Package Dashboard) http://trilinos-dev.sandia.gov/cdash/index.php </vt:lpstr>
      <vt:lpstr>git sub-modules</vt:lpstr>
      <vt:lpstr>Having our cake and eating too, ITK two ways</vt:lpstr>
      <vt:lpstr>Module Dependencies</vt:lpstr>
      <vt:lpstr>Proof of Concept</vt:lpstr>
      <vt:lpstr>Allows for Expansion Outside Main Repository</vt:lpstr>
      <vt:lpstr>Demos</vt:lpstr>
      <vt:lpstr>The Hard Part….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CMake / CTest / CPack</dc:title>
  <dc:creator>Lisa S Avila</dc:creator>
  <cp:lastModifiedBy>Bill Hoffman</cp:lastModifiedBy>
  <cp:revision>954</cp:revision>
  <dcterms:created xsi:type="dcterms:W3CDTF">2009-09-26T14:38:09Z</dcterms:created>
  <dcterms:modified xsi:type="dcterms:W3CDTF">2010-11-08T06:39:32Z</dcterms:modified>
</cp:coreProperties>
</file>